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7" r:id="rId3"/>
    <p:sldId id="264" r:id="rId4"/>
    <p:sldId id="270" r:id="rId5"/>
    <p:sldId id="257" r:id="rId6"/>
    <p:sldId id="268" r:id="rId7"/>
    <p:sldId id="259" r:id="rId8"/>
    <p:sldId id="266" r:id="rId9"/>
    <p:sldId id="265" r:id="rId10"/>
    <p:sldId id="258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E3C4-F882-4477-A0CE-865790D6FC11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2B1F5-AEB9-4722-808B-81AF1BB0E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B1F5-AEB9-4722-808B-81AF1BB0E0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9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Определено 6 районов проведения мастер-классов города Перми, согласованы даты.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B1F5-AEB9-4722-808B-81AF1BB0E0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5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6B3D0FA-AED3-481A-8CA8-ED5C4394553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3AFC93-6F28-4361-AC07-CA9CAB4DA1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420888"/>
            <a:ext cx="6624172" cy="410445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Проект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>«Ступени к успеху</a:t>
            </a:r>
            <a:r>
              <a:rPr lang="ru-RU" sz="4900" dirty="0" smtClean="0"/>
              <a:t>»</a:t>
            </a:r>
            <a:br>
              <a:rPr lang="ru-RU" sz="49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229200"/>
            <a:ext cx="3112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/>
              <a:t>Выполнила </a:t>
            </a:r>
            <a:br>
              <a:rPr lang="ru-RU" sz="1600" dirty="0" smtClean="0"/>
            </a:br>
            <a:r>
              <a:rPr lang="ru-RU" sz="1600" dirty="0" smtClean="0"/>
              <a:t>Верхоланцева Оксана Илгатовна  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670" y="1196752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Пермская краевая спортивная </a:t>
            </a:r>
            <a:r>
              <a:rPr lang="ru-RU" sz="2400" dirty="0" smtClean="0"/>
              <a:t>общественная </a:t>
            </a:r>
            <a:r>
              <a:rPr lang="ru-RU" sz="2400" dirty="0"/>
              <a:t>организация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Федерация Черлидинга»</a:t>
            </a: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05450"/>
            <a:ext cx="5572875" cy="371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6.userapi.com/impg/9dnrRg82PQODGNuMWwWL0klPJA1EFz5kEKA6qw/-JUTPp9JRqw.jpg?size=2400x1602&amp;quality=95&amp;sign=482fdf6866ce06ebaa9a09f19ae4b12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4" y="1183120"/>
            <a:ext cx="4105406" cy="27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40895"/>
            <a:ext cx="587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Соревнования по чир спорту среди школ и детских садов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740352" cy="516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0" y="1124744"/>
            <a:ext cx="7700437" cy="514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08304" cy="487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501008"/>
            <a:ext cx="7164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 по физической культуре, спорту и здоровьесбережению г. Перми основан 4 октября 2001 года.</a:t>
            </a:r>
            <a:br>
              <a:rPr lang="ru-RU" dirty="0" smtClean="0"/>
            </a:br>
            <a:r>
              <a:rPr lang="ru-RU" dirty="0" smtClean="0"/>
              <a:t>Центр осуществляет организационно-управленческое, методическое и информационное обеспечение деятельности образовательных учреждений по развитию физической культуры и спорта, формированию здорового образа жизни у участников образовательного процесса в рамках системы непрерывного образования по физическому воспитанию в учреждениях образования города Перми.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8829"/>
            <a:ext cx="5176002" cy="22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068960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Основные </a:t>
            </a:r>
            <a:r>
              <a:rPr lang="ru-RU" sz="1400" dirty="0"/>
              <a:t>направления деятельности: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информационно-методическое сопровождение деятельности клубного спортивного движения: «Лига Школьных спортивных клубов» ОУ города Перми, «Лига Дошкольных спортивных клубов «</a:t>
            </a:r>
            <a:r>
              <a:rPr lang="ru-RU" sz="1400" dirty="0" err="1"/>
              <a:t>ЮниСпорт</a:t>
            </a:r>
            <a:r>
              <a:rPr lang="ru-RU" sz="1400" dirty="0"/>
              <a:t>» ДОУ города Перми;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создание условий, ориентирующих детей на здоровый образ жизни, на регулярные занятия физической культурой и спортом, профилактика деструктивного поведения детей и подростков (спортивные мероприятия, конкурсы, фестивали, проектная деятельность);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апробирование дистанционных технологий проведения физкультурно-массовых мероприятий (в период ограничений на проведение массовых мероприятий).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планирование и организация работы городского координационного совета по вопросам развития физической культуры и спорта (директора ОУ, заведующие ДОУ)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организация и координирование работы районных и городских методических объединений специалистов физической культуры в ОУ и ДОУ.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В учреждение функционирует структурное подразделение «Детско-юношеская спортивная школа (ДЮСШ), 472 чел.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03" y="563441"/>
            <a:ext cx="512798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59700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4650" y="311632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Презентация для детских садов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3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64584"/>
            <a:ext cx="3312368" cy="441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47664" y="264008"/>
            <a:ext cx="5780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Мастер-классы в детских дошкольных учреждениях</a:t>
            </a:r>
          </a:p>
          <a:p>
            <a:pPr algn="ctr"/>
            <a:r>
              <a:rPr lang="ru-RU" dirty="0" smtClean="0"/>
              <a:t> города Перми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14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29374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Мастер-классы по направлению </a:t>
            </a:r>
          </a:p>
          <a:p>
            <a:pPr algn="ctr"/>
            <a:r>
              <a:rPr lang="ru-RU" dirty="0" smtClean="0"/>
              <a:t>чирлидинг, чир-фристайл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99872"/>
            <a:ext cx="2728729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4932040" cy="358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3639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Фестиваль </a:t>
            </a:r>
            <a:r>
              <a:rPr lang="en-US" dirty="0" smtClean="0"/>
              <a:t>PRO </a:t>
            </a:r>
            <a:r>
              <a:rPr lang="ru-RU" dirty="0" smtClean="0"/>
              <a:t>Движение по чир спорту </a:t>
            </a:r>
          </a:p>
          <a:p>
            <a:pPr algn="ctr"/>
            <a:r>
              <a:rPr lang="ru-RU" dirty="0" smtClean="0"/>
              <a:t>среди детских садов и школ</a:t>
            </a:r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68" y="1556792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76506"/>
            <a:ext cx="25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Обучение инструкторов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433799"/>
            <a:ext cx="4907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Учебный центр новационных видов спорта </a:t>
            </a:r>
          </a:p>
          <a:p>
            <a:pPr algn="ctr"/>
            <a:r>
              <a:rPr lang="en-US" dirty="0" smtClean="0"/>
              <a:t>&amp;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ПКСОО «Федерация Черлидинга»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48588" cy="4842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3483" y="474780"/>
            <a:ext cx="558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Вручение удостоверений о повышении квалификаций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F7359C-3314-4E98-AFE6-060430D24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721"/>
            <a:ext cx="826418" cy="903351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40965" y="-194261"/>
            <a:ext cx="1816621" cy="13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520</TotalTime>
  <Words>100</Words>
  <Application>Microsoft Office PowerPoint</Application>
  <PresentationFormat>Экран (4:3)</PresentationFormat>
  <Paragraphs>22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Исполнительная</vt:lpstr>
      <vt:lpstr>              Проект «Ступени к успеху»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«Ступени к успеху»</dc:title>
  <dc:creator>Оксана</dc:creator>
  <cp:lastModifiedBy>Пользователь Windows</cp:lastModifiedBy>
  <cp:revision>17</cp:revision>
  <dcterms:created xsi:type="dcterms:W3CDTF">2023-06-08T06:17:32Z</dcterms:created>
  <dcterms:modified xsi:type="dcterms:W3CDTF">2023-06-08T15:08:19Z</dcterms:modified>
</cp:coreProperties>
</file>