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"/>
  </p:notesMasterIdLst>
  <p:sldIdLst>
    <p:sldId id="381" r:id="rId2"/>
  </p:sldIdLst>
  <p:sldSz cx="9144000" cy="6858000" type="screen4x3"/>
  <p:notesSz cx="6858000" cy="96869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F3300"/>
    <a:srgbClr val="FF3399"/>
    <a:srgbClr val="1BE541"/>
    <a:srgbClr val="000000"/>
    <a:srgbClr val="FFFFFF"/>
    <a:srgbClr val="EAEAEA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2" autoAdjust="0"/>
    <p:restoredTop sz="93324" autoAdjust="0"/>
  </p:normalViewPr>
  <p:slideViewPr>
    <p:cSldViewPr>
      <p:cViewPr>
        <p:scale>
          <a:sx n="76" d="100"/>
          <a:sy n="76" d="100"/>
        </p:scale>
        <p:origin x="-102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8063" y="727075"/>
            <a:ext cx="4841875" cy="3632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01290"/>
            <a:ext cx="5486400" cy="43591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00898"/>
            <a:ext cx="2971800" cy="48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00898"/>
            <a:ext cx="2971800" cy="484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latin typeface="Arial" charset="0"/>
              </a:defRPr>
            </a:lvl1pPr>
          </a:lstStyle>
          <a:p>
            <a:pPr>
              <a:defRPr/>
            </a:pPr>
            <a:fld id="{46C38DDC-385A-4D5F-8569-12353AC7E9B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0049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6C38DDC-385A-4D5F-8569-12353AC7E9B7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14375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16BEA-4E8B-43FD-BE17-8C15D9D5FFF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B900B-0F2F-4D11-AA33-8118F4065D5C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4F673-8080-4CDA-807D-5258BCB9802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F5931A-42D0-40CE-AEA0-56300BC49C6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23E74E-034D-48DF-934A-57F0FF1C8897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865AA3-B324-455E-8971-5F62FCF90E6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F13BD7-189F-4648-B7DB-BE51324F1115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FA97BB4-5BF6-4A24-8B31-B91EA06659C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FB94D0-2975-428B-95C6-83CF114D6A6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D8530B8-378B-44E6-83D9-DD0B8E6DC2E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45FCDC-4CD0-435D-A858-4652A4935133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B6274F4-2866-4414-9965-EB0F1547138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Cheerleading\атрибутика\левый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7484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ln w="381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chemeClr val="tx2"/>
                </a:solidFill>
              </a:rPr>
              <a:t/>
            </a:r>
            <a:br>
              <a:rPr lang="ru-RU" sz="3600" b="1" dirty="0" smtClean="0">
                <a:solidFill>
                  <a:schemeClr val="tx2"/>
                </a:solidFill>
              </a:rPr>
            </a:br>
            <a:r>
              <a:rPr lang="ru-RU" sz="3600" b="1" dirty="0" smtClean="0">
                <a:solidFill>
                  <a:schemeClr val="tx2"/>
                </a:solidFill>
              </a:rPr>
              <a:t>Общероссийские соревнования  ФЧР-2020        </a:t>
            </a:r>
            <a:br>
              <a:rPr lang="ru-RU" sz="3600" b="1" dirty="0" smtClean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71472" y="1357298"/>
            <a:ext cx="8072494" cy="50006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Открытые общероссийские соревнования </a:t>
            </a:r>
            <a:r>
              <a:rPr lang="en-US" sz="2000" b="1" dirty="0" smtClean="0"/>
              <a:t>Russian Cheer Open</a:t>
            </a:r>
            <a:r>
              <a:rPr lang="ru-RU" sz="2000" b="1" dirty="0" smtClean="0"/>
              <a:t> </a:t>
            </a:r>
            <a:r>
              <a:rPr lang="en-US" sz="2000" b="1" dirty="0" smtClean="0"/>
              <a:t>2020</a:t>
            </a:r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000" b="1" dirty="0" smtClean="0"/>
              <a:t>Открытые От</a:t>
            </a:r>
            <a:endParaRPr lang="ru-RU" sz="20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643042" y="3714752"/>
            <a:ext cx="5929355" cy="132181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Национальные </a:t>
            </a:r>
            <a:r>
              <a:rPr lang="ru-RU" sz="2400" b="1" dirty="0" err="1" smtClean="0"/>
              <a:t>соревновнаия</a:t>
            </a:r>
            <a:r>
              <a:rPr lang="ru-RU" sz="2400" b="1" dirty="0" smtClean="0"/>
              <a:t> по </a:t>
            </a:r>
            <a:r>
              <a:rPr lang="ru-RU" sz="2400" b="1" dirty="0" err="1" smtClean="0"/>
              <a:t>чирлидингу</a:t>
            </a:r>
            <a:r>
              <a:rPr lang="ru-RU" sz="2400" b="1" dirty="0" smtClean="0"/>
              <a:t> (</a:t>
            </a:r>
            <a:r>
              <a:rPr lang="ru-RU" sz="2400" b="1" dirty="0" err="1" smtClean="0"/>
              <a:t>чир</a:t>
            </a:r>
            <a:r>
              <a:rPr lang="ru-RU" sz="2400" b="1" dirty="0" smtClean="0"/>
              <a:t> спорту) 2020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1538" y="5286388"/>
            <a:ext cx="2786082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Международный турнир «Северная Пальмира» </a:t>
            </a:r>
          </a:p>
          <a:p>
            <a:pPr algn="ctr"/>
            <a:r>
              <a:rPr lang="ru-RU" sz="1600" b="1" dirty="0" smtClean="0"/>
              <a:t>С-Петербург, </a:t>
            </a:r>
            <a:r>
              <a:rPr lang="ru-RU" sz="1600" b="1" dirty="0" smtClean="0"/>
              <a:t>март</a:t>
            </a:r>
            <a:endParaRPr lang="ru-RU" sz="16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429256" y="5286388"/>
            <a:ext cx="2714644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Международный фестиваль «Яркие! Майские! Твои!»</a:t>
            </a:r>
          </a:p>
          <a:p>
            <a:pPr algn="ctr"/>
            <a:r>
              <a:rPr lang="ru-RU" sz="1600" b="1" dirty="0" smtClean="0"/>
              <a:t>ЮФО, апрель-май </a:t>
            </a:r>
            <a:endParaRPr lang="ru-RU" sz="1600" b="1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1472" y="2214554"/>
            <a:ext cx="142876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Екатеринбург</a:t>
            </a:r>
          </a:p>
          <a:p>
            <a:pPr algn="ctr"/>
            <a:r>
              <a:rPr lang="ru-RU" sz="1600" b="1" dirty="0" smtClean="0"/>
              <a:t>Март-апрель</a:t>
            </a:r>
            <a:endParaRPr lang="ru-RU" sz="1600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357422" y="2214554"/>
            <a:ext cx="12858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Волгоград  Апрель</a:t>
            </a:r>
            <a:endParaRPr lang="ru-RU" sz="1600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000496" y="2214554"/>
            <a:ext cx="1285884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Москва Апрель</a:t>
            </a:r>
            <a:endParaRPr lang="ru-RU" sz="16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643570" y="2214554"/>
            <a:ext cx="135732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С-Петербург Декабрь</a:t>
            </a:r>
            <a:endParaRPr lang="ru-RU" sz="16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7358082" y="2214554"/>
            <a:ext cx="134302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Челябинск</a:t>
            </a:r>
          </a:p>
          <a:p>
            <a:pPr algn="ctr"/>
            <a:r>
              <a:rPr lang="ru-RU" sz="1600" b="1" dirty="0" smtClean="0"/>
              <a:t>Декабрь</a:t>
            </a:r>
            <a:endParaRPr lang="ru-RU" sz="1600" b="1" dirty="0"/>
          </a:p>
        </p:txBody>
      </p:sp>
      <p:sp>
        <p:nvSpPr>
          <p:cNvPr id="23" name="Стрелка вправо 22"/>
          <p:cNvSpPr/>
          <p:nvPr/>
        </p:nvSpPr>
        <p:spPr>
          <a:xfrm>
            <a:off x="142844" y="3929066"/>
            <a:ext cx="1714544" cy="10001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Москва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5" name="Стрелка вправо 24"/>
          <p:cNvSpPr/>
          <p:nvPr/>
        </p:nvSpPr>
        <p:spPr>
          <a:xfrm rot="10800000" flipV="1">
            <a:off x="7358082" y="3929066"/>
            <a:ext cx="1621350" cy="91326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/>
              <a:t>15-17 мая </a:t>
            </a:r>
            <a:endParaRPr lang="ru-RU" sz="2000" b="1" dirty="0"/>
          </a:p>
        </p:txBody>
      </p:sp>
      <p:sp>
        <p:nvSpPr>
          <p:cNvPr id="26" name="Стрелка вниз 25"/>
          <p:cNvSpPr/>
          <p:nvPr/>
        </p:nvSpPr>
        <p:spPr>
          <a:xfrm>
            <a:off x="7715272" y="2000240"/>
            <a:ext cx="48463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низ 26"/>
          <p:cNvSpPr/>
          <p:nvPr/>
        </p:nvSpPr>
        <p:spPr>
          <a:xfrm>
            <a:off x="6072198" y="2000240"/>
            <a:ext cx="48463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низ 27"/>
          <p:cNvSpPr/>
          <p:nvPr/>
        </p:nvSpPr>
        <p:spPr>
          <a:xfrm>
            <a:off x="4357686" y="2000240"/>
            <a:ext cx="48463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2714612" y="2000240"/>
            <a:ext cx="48463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928662" y="2000240"/>
            <a:ext cx="484632" cy="1428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496" y="5286388"/>
            <a:ext cx="1219576" cy="1310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4701</TotalTime>
  <Words>53</Words>
  <Application>Microsoft Office PowerPoint</Application>
  <PresentationFormat>Экран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Общероссийские соревнования  ФЧР-2020         </vt:lpstr>
    </vt:vector>
  </TitlesOfParts>
  <Company>Диар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Детская Лига Американского Футбола</dc:title>
  <dc:creator>Диар</dc:creator>
  <cp:lastModifiedBy>admin</cp:lastModifiedBy>
  <cp:revision>474</cp:revision>
  <dcterms:created xsi:type="dcterms:W3CDTF">2008-04-16T17:32:05Z</dcterms:created>
  <dcterms:modified xsi:type="dcterms:W3CDTF">2019-11-20T12:02:56Z</dcterms:modified>
</cp:coreProperties>
</file>